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68E-1483-4C2E-A61E-9B89C548846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C201-5652-42DE-BE54-E492C9E64F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692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68E-1483-4C2E-A61E-9B89C548846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C201-5652-42DE-BE54-E492C9E64F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344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68E-1483-4C2E-A61E-9B89C548846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C201-5652-42DE-BE54-E492C9E64F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87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68E-1483-4C2E-A61E-9B89C548846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C201-5652-42DE-BE54-E492C9E64F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870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68E-1483-4C2E-A61E-9B89C548846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C201-5652-42DE-BE54-E492C9E64F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397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68E-1483-4C2E-A61E-9B89C548846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C201-5652-42DE-BE54-E492C9E64F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679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68E-1483-4C2E-A61E-9B89C548846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C201-5652-42DE-BE54-E492C9E64F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901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68E-1483-4C2E-A61E-9B89C548846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C201-5652-42DE-BE54-E492C9E64F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878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68E-1483-4C2E-A61E-9B89C548846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C201-5652-42DE-BE54-E492C9E64F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837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68E-1483-4C2E-A61E-9B89C548846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C201-5652-42DE-BE54-E492C9E64F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707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68E-1483-4C2E-A61E-9B89C548846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C201-5652-42DE-BE54-E492C9E64F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8925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5368E-1483-4C2E-A61E-9B89C548846A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9C201-5652-42DE-BE54-E492C9E64F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324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Shots and Goals</a:t>
            </a:r>
            <a:endParaRPr lang="ar-IQ" b="1" i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102" y="2667608"/>
            <a:ext cx="3905795" cy="2667372"/>
          </a:xfrm>
        </p:spPr>
      </p:pic>
    </p:spTree>
    <p:extLst>
      <p:ext uri="{BB962C8B-B14F-4D97-AF65-F5344CB8AC3E}">
        <p14:creationId xmlns:p14="http://schemas.microsoft.com/office/powerpoint/2010/main" val="2670085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Shots and Goals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Shots and Goals</dc:title>
  <dc:creator>ACER1</dc:creator>
  <cp:lastModifiedBy>ACER1</cp:lastModifiedBy>
  <cp:revision>1</cp:revision>
  <dcterms:created xsi:type="dcterms:W3CDTF">2018-12-13T02:25:11Z</dcterms:created>
  <dcterms:modified xsi:type="dcterms:W3CDTF">2018-12-13T02:26:10Z</dcterms:modified>
</cp:coreProperties>
</file>